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59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USHREE PANDEY" initials="AP" lastIdx="1" clrIdx="0">
    <p:extLst>
      <p:ext uri="{19B8F6BF-5375-455C-9EA6-DF929625EA0E}">
        <p15:presenceInfo xmlns:p15="http://schemas.microsoft.com/office/powerpoint/2012/main" userId="S::anushree.pandey@elproschools.edu.in::a32c2a40-5065-4f01-8c53-404543bc1e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9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2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41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0120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31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643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789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1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4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81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66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28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3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88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74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97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194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1C187-3F5A-4304-A27D-685AFD9CF2D6}" type="datetimeFigureOut">
              <a:rPr lang="en-IN" smtClean="0"/>
              <a:t>03-12-2021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E6282-5B94-4D45-AA0D-1ED2B4848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756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dgetsin.com/irobot-roomba-i7-robot-vacuum-with-automatic-dirt-disposal.htm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lleideen.com/kuche/04/geschirrspulmaschine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edf.org/innovation/2012/07/30/walmart-driving-solar-in-california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6/04/now-your-garage-is-smart-enough-to-open-the-doors-itself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ookedbrains.net/2015/09/smart-door-locks-for-connected-homes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hippopx.com/en/entrance-door-input-doors-house-entrance-white-architecture-window-277388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adgetsin.com/bleen-portable-holographic-projector.htm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nspark.com/business/building-materials/8-beautiful-color-combinations-for-your-kitchen-interior-design-20191125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useyourwordslittlegirl.com/2015/06/bungalow-kitchen-reno-reveal.html" TargetMode="Externa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lleideen.com/wandtisch-ideen-designs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lifestyle/salute/2018/04/04/hican-smat-bed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mallbedroomdecorating.blogspot.com/2012/09/green-bedroom-ideas-in-small-home.html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todorov.org/blog/2017/05/28/top-7-lessons-from-134-book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guides.library.ucla.edu/ebooks" TargetMode="Externa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F37A-5857-4081-AE2C-9A28411CE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7033" y="0"/>
            <a:ext cx="5461822" cy="1093841"/>
          </a:xfrm>
        </p:spPr>
        <p:txBody>
          <a:bodyPr/>
          <a:lstStyle/>
          <a:p>
            <a:r>
              <a:rPr lang="en-US" dirty="0"/>
              <a:t>Smart Home Plan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7DAD2-12E2-4316-8649-6E960E123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6346" y="4936278"/>
            <a:ext cx="4448175" cy="1495519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By </a:t>
            </a:r>
            <a:r>
              <a:rPr lang="en-US" sz="2400" dirty="0" err="1"/>
              <a:t>Anushree</a:t>
            </a:r>
            <a:r>
              <a:rPr lang="en-US" sz="2400" dirty="0"/>
              <a:t> Pandey</a:t>
            </a:r>
          </a:p>
          <a:p>
            <a:pPr algn="ctr"/>
            <a:r>
              <a:rPr lang="en-US" sz="2400" dirty="0"/>
              <a:t>Class 7K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96298-AE6F-4C3D-A399-B7101287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33" y="1093841"/>
            <a:ext cx="5461822" cy="3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69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4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1EC8-AF00-4E7B-9887-FEA0CC25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     ai Home equipment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C79B0-4293-4717-B327-1EDF9725C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03083" y="1831816"/>
            <a:ext cx="4829175" cy="3621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EB271E-FD3C-4EDF-9F06-1884FFCA3E7F}"/>
              </a:ext>
            </a:extLst>
          </p:cNvPr>
          <p:cNvSpPr txBox="1"/>
          <p:nvPr/>
        </p:nvSpPr>
        <p:spPr>
          <a:xfrm>
            <a:off x="3306726" y="5762849"/>
            <a:ext cx="5826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Self home cleaning robot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582708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1EC8-AF00-4E7B-9887-FEA0CC25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1439"/>
            <a:ext cx="9905998" cy="1029750"/>
          </a:xfrm>
        </p:spPr>
        <p:txBody>
          <a:bodyPr/>
          <a:lstStyle/>
          <a:p>
            <a:r>
              <a:rPr lang="en-US" dirty="0"/>
              <a:t>		     ai Home equipment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B271E-FD3C-4EDF-9F06-1884FFCA3E7F}"/>
              </a:ext>
            </a:extLst>
          </p:cNvPr>
          <p:cNvSpPr txBox="1"/>
          <p:nvPr/>
        </p:nvSpPr>
        <p:spPr>
          <a:xfrm>
            <a:off x="3306726" y="6122449"/>
            <a:ext cx="6985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Automatic</a:t>
            </a:r>
            <a:r>
              <a:rPr lang="en-IN" sz="3600" dirty="0"/>
              <a:t> Dish Washer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9991-647C-4D96-92FF-2C73B60A2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0912" y="1240041"/>
            <a:ext cx="5110102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1EC8-AF00-4E7B-9887-FEA0CC25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1439"/>
            <a:ext cx="9905998" cy="1029750"/>
          </a:xfrm>
        </p:spPr>
        <p:txBody>
          <a:bodyPr/>
          <a:lstStyle/>
          <a:p>
            <a:r>
              <a:rPr lang="en-US" dirty="0"/>
              <a:t>		     ai Home equipment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881642-C964-41BB-9A2D-ADE8D4C4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94288" y="1361189"/>
            <a:ext cx="7122233" cy="4221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F5D53E-0AC5-4413-8DCB-0A18D1CBD21D}"/>
              </a:ext>
            </a:extLst>
          </p:cNvPr>
          <p:cNvSpPr txBox="1"/>
          <p:nvPr/>
        </p:nvSpPr>
        <p:spPr>
          <a:xfrm>
            <a:off x="4052967" y="5720767"/>
            <a:ext cx="287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Solar Panels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558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1EC8-AF00-4E7B-9887-FEA0CC258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1439"/>
            <a:ext cx="9905998" cy="1029750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A24BF-DB7B-4788-B267-BD6BE3E09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83379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EB60A9-46A9-40D3-B580-D3D5026EAC7E}"/>
              </a:ext>
            </a:extLst>
          </p:cNvPr>
          <p:cNvSpPr txBox="1"/>
          <p:nvPr/>
        </p:nvSpPr>
        <p:spPr>
          <a:xfrm>
            <a:off x="2514600" y="438150"/>
            <a:ext cx="6991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Black" panose="020B0A04020102020204" pitchFamily="34" charset="0"/>
              </a:rPr>
              <a:t>Garage Opening and Closing</a:t>
            </a:r>
            <a:endParaRPr lang="en-IN" sz="3200" b="1" dirty="0"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8399CC-9BB0-4E41-BF4E-3FCEE605FD21}"/>
              </a:ext>
            </a:extLst>
          </p:cNvPr>
          <p:cNvSpPr/>
          <p:nvPr/>
        </p:nvSpPr>
        <p:spPr>
          <a:xfrm>
            <a:off x="8177211" y="1263582"/>
            <a:ext cx="2657475" cy="5019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Garage Door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153B6A-C61B-4D9F-AB37-00E2C9146A3E}"/>
              </a:ext>
            </a:extLst>
          </p:cNvPr>
          <p:cNvSpPr/>
          <p:nvPr/>
        </p:nvSpPr>
        <p:spPr>
          <a:xfrm>
            <a:off x="4643438" y="2162175"/>
            <a:ext cx="1943100" cy="1266825"/>
          </a:xfrm>
          <a:prstGeom prst="round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AB31F251-313C-48A7-891E-15349A29AA19}"/>
              </a:ext>
            </a:extLst>
          </p:cNvPr>
          <p:cNvSpPr/>
          <p:nvPr/>
        </p:nvSpPr>
        <p:spPr>
          <a:xfrm>
            <a:off x="8510689" y="1813499"/>
            <a:ext cx="1857375" cy="295275"/>
          </a:xfrm>
          <a:prstGeom prst="trapezoid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D77818CB-1C1B-4144-9F19-DAE3D48501AE}"/>
              </a:ext>
            </a:extLst>
          </p:cNvPr>
          <p:cNvSpPr/>
          <p:nvPr/>
        </p:nvSpPr>
        <p:spPr>
          <a:xfrm>
            <a:off x="8510689" y="2162175"/>
            <a:ext cx="1878806" cy="1200150"/>
          </a:xfrm>
          <a:prstGeom prst="round2Same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C0A36987-2B9B-43E2-9386-B897FB5744E5}"/>
              </a:ext>
            </a:extLst>
          </p:cNvPr>
          <p:cNvSpPr/>
          <p:nvPr/>
        </p:nvSpPr>
        <p:spPr>
          <a:xfrm>
            <a:off x="9327355" y="2374967"/>
            <a:ext cx="357189" cy="8412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1862855B-0FB2-4CAC-998A-ECE376BA7EBE}"/>
              </a:ext>
            </a:extLst>
          </p:cNvPr>
          <p:cNvSpPr/>
          <p:nvPr/>
        </p:nvSpPr>
        <p:spPr>
          <a:xfrm>
            <a:off x="8505927" y="4295775"/>
            <a:ext cx="1978819" cy="514350"/>
          </a:xfrm>
          <a:prstGeom prst="flowChartTerminator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78126AA-1519-4288-984B-978F11C1117E}"/>
              </a:ext>
            </a:extLst>
          </p:cNvPr>
          <p:cNvSpPr/>
          <p:nvPr/>
        </p:nvSpPr>
        <p:spPr>
          <a:xfrm>
            <a:off x="9968791" y="4307722"/>
            <a:ext cx="457200" cy="457200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A225A0-84FD-4BA5-AEAF-303AB2A94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57314" y="1912179"/>
            <a:ext cx="5667375" cy="35981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99EA1A-C1D4-4463-8B2C-1DBEAD80754D}"/>
              </a:ext>
            </a:extLst>
          </p:cNvPr>
          <p:cNvSpPr txBox="1"/>
          <p:nvPr/>
        </p:nvSpPr>
        <p:spPr>
          <a:xfrm>
            <a:off x="709717" y="3019279"/>
            <a:ext cx="1481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technofaq.org/posts/2016/04/now-your-garage-is-smart-enough-to-open-the-doors-itself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F389F5-4A14-4845-B84A-1DBF71E9AC36}"/>
              </a:ext>
            </a:extLst>
          </p:cNvPr>
          <p:cNvSpPr txBox="1"/>
          <p:nvPr/>
        </p:nvSpPr>
        <p:spPr>
          <a:xfrm>
            <a:off x="9060071" y="5014781"/>
            <a:ext cx="870530" cy="37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14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EB60A9-46A9-40D3-B580-D3D5026EAC7E}"/>
              </a:ext>
            </a:extLst>
          </p:cNvPr>
          <p:cNvSpPr txBox="1"/>
          <p:nvPr/>
        </p:nvSpPr>
        <p:spPr>
          <a:xfrm>
            <a:off x="4866629" y="457203"/>
            <a:ext cx="4432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 Black" panose="020B0A04020102020204" pitchFamily="34" charset="0"/>
              </a:rPr>
              <a:t> Entrance </a:t>
            </a:r>
            <a:endParaRPr lang="en-IN" sz="4400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0A2D50-11FE-4383-AB14-F6C643CA4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6039" y="1472336"/>
            <a:ext cx="4850806" cy="4928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FA938C-3492-4B7D-A502-B219A10FBA53}"/>
              </a:ext>
            </a:extLst>
          </p:cNvPr>
          <p:cNvSpPr txBox="1"/>
          <p:nvPr/>
        </p:nvSpPr>
        <p:spPr>
          <a:xfrm>
            <a:off x="11392465" y="6627168"/>
            <a:ext cx="10156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D9055-F3D0-461E-836C-AFF779E27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60536" y="1514448"/>
            <a:ext cx="3631929" cy="48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0D2A-0481-4449-B897-A5A5E94A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	Drawing room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91A44-F76F-46D3-AC60-FDFB9ED5F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38500" y="2413984"/>
            <a:ext cx="5715000" cy="34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4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3BB2-EB05-419D-9C5A-F59D4E7E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		    Kitchen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38C0F-55F8-472C-9E45-C956877F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3400" y="2514600"/>
            <a:ext cx="5017032" cy="3912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4FBBF-A79F-439E-9124-45D8F6C4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28566" y="2513247"/>
            <a:ext cx="2869480" cy="3825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F1859-E43E-4D89-8B3F-6BD415606BC0}"/>
              </a:ext>
            </a:extLst>
          </p:cNvPr>
          <p:cNvSpPr txBox="1"/>
          <p:nvPr/>
        </p:nvSpPr>
        <p:spPr>
          <a:xfrm>
            <a:off x="6193894" y="3763047"/>
            <a:ext cx="1191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2794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C9D4A-FF8E-4A13-AA62-06C379977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89278" y="2110755"/>
            <a:ext cx="6191250" cy="4124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5D1D8-90D1-4BE1-8F74-57D3D468CE5A}"/>
              </a:ext>
            </a:extLst>
          </p:cNvPr>
          <p:cNvSpPr txBox="1"/>
          <p:nvPr/>
        </p:nvSpPr>
        <p:spPr>
          <a:xfrm>
            <a:off x="2612351" y="824397"/>
            <a:ext cx="63451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			Dining Table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43699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05232C-9E12-46AC-9C3A-D8194A6B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526" y="2147889"/>
            <a:ext cx="5143500" cy="392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A2BE54-A0F6-449B-BADD-66DD2D681DBA}"/>
              </a:ext>
            </a:extLst>
          </p:cNvPr>
          <p:cNvSpPr txBox="1"/>
          <p:nvPr/>
        </p:nvSpPr>
        <p:spPr>
          <a:xfrm>
            <a:off x="4465872" y="934491"/>
            <a:ext cx="2754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BEDROOM</a:t>
            </a:r>
            <a:endParaRPr lang="en-IN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45BA5-9BB7-40AC-8939-A6EDDCAC9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70008" y="2114550"/>
            <a:ext cx="4694744" cy="39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6F37-1481-4842-B4E7-B56B0394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164" y="709187"/>
            <a:ext cx="2863899" cy="616688"/>
          </a:xfrm>
        </p:spPr>
        <p:txBody>
          <a:bodyPr>
            <a:normAutofit/>
          </a:bodyPr>
          <a:lstStyle/>
          <a:p>
            <a:r>
              <a:rPr lang="en-US" dirty="0"/>
              <a:t>bathroom   </a:t>
            </a:r>
            <a:endParaRPr lang="en-IN" dirty="0"/>
          </a:p>
        </p:txBody>
      </p:sp>
      <p:pic>
        <p:nvPicPr>
          <p:cNvPr id="1026" name="Picture 2" descr="6 Top Smart Devices for Your Bathroom | Techie Loops">
            <a:extLst>
              <a:ext uri="{FF2B5EF4-FFF2-40B4-BE49-F238E27FC236}">
                <a16:creationId xmlns:a16="http://schemas.microsoft.com/office/drawing/2014/main" id="{85F2A94D-4D58-4D35-857E-87591DBE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99" y="1766042"/>
            <a:ext cx="5348176" cy="42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E90283-DB89-4755-A529-E4EC54DE5BBE}"/>
              </a:ext>
            </a:extLst>
          </p:cNvPr>
          <p:cNvCxnSpPr>
            <a:cxnSpLocks/>
          </p:cNvCxnSpPr>
          <p:nvPr/>
        </p:nvCxnSpPr>
        <p:spPr>
          <a:xfrm flipV="1">
            <a:off x="7750063" y="1088934"/>
            <a:ext cx="2863899" cy="20902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Smart Bathroom Solutions | Smart Bathroom | Smart Bathroom Technology">
            <a:extLst>
              <a:ext uri="{FF2B5EF4-FFF2-40B4-BE49-F238E27FC236}">
                <a16:creationId xmlns:a16="http://schemas.microsoft.com/office/drawing/2014/main" id="{7418EF4A-BB1F-41B6-A91E-A919FC3FD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94" y="80779"/>
            <a:ext cx="1510431" cy="201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mart Home Smart Bath TV – Automated Home">
            <a:extLst>
              <a:ext uri="{FF2B5EF4-FFF2-40B4-BE49-F238E27FC236}">
                <a16:creationId xmlns:a16="http://schemas.microsoft.com/office/drawing/2014/main" id="{23560BD8-A9CA-4CD7-8CFD-E0B99B5F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24" y="4147737"/>
            <a:ext cx="2084739" cy="177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07B1DD-1D39-4E2E-811F-1EB952B1A4E2}"/>
              </a:ext>
            </a:extLst>
          </p:cNvPr>
          <p:cNvCxnSpPr/>
          <p:nvPr/>
        </p:nvCxnSpPr>
        <p:spPr>
          <a:xfrm flipH="1">
            <a:off x="2498651" y="4965405"/>
            <a:ext cx="1701209" cy="191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4" name="Picture 10" descr="Tips To Design A Smart Bathroom If You Are Looking For Change">
            <a:extLst>
              <a:ext uri="{FF2B5EF4-FFF2-40B4-BE49-F238E27FC236}">
                <a16:creationId xmlns:a16="http://schemas.microsoft.com/office/drawing/2014/main" id="{6B351D3D-CB39-4FAF-8C46-71193101F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8" y="355287"/>
            <a:ext cx="2488020" cy="186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8EBED-58AF-4252-B5E5-AF6B7C66FF27}"/>
              </a:ext>
            </a:extLst>
          </p:cNvPr>
          <p:cNvCxnSpPr/>
          <p:nvPr/>
        </p:nvCxnSpPr>
        <p:spPr>
          <a:xfrm flipH="1" flipV="1">
            <a:off x="2732567" y="1615048"/>
            <a:ext cx="2775098" cy="1319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Pin on bathroom new house">
            <a:extLst>
              <a:ext uri="{FF2B5EF4-FFF2-40B4-BE49-F238E27FC236}">
                <a16:creationId xmlns:a16="http://schemas.microsoft.com/office/drawing/2014/main" id="{1B9A0183-D0E8-4F0B-8146-24DC802AE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811" y="4187290"/>
            <a:ext cx="1963921" cy="223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242984-EFC3-49E3-B15C-561C8B65E8D2}"/>
              </a:ext>
            </a:extLst>
          </p:cNvPr>
          <p:cNvCxnSpPr/>
          <p:nvPr/>
        </p:nvCxnSpPr>
        <p:spPr>
          <a:xfrm flipV="1">
            <a:off x="8559209" y="5486400"/>
            <a:ext cx="1454602" cy="85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3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1CD45-207E-436F-8703-A9B489504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862384" cy="1442757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				library</a:t>
            </a:r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5A404-B888-436B-8B4A-363FDDF50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88322" y="2179787"/>
            <a:ext cx="4690390" cy="405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14758-4CDE-4E86-913E-A3A8E29D1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1413" y="2179786"/>
            <a:ext cx="4178994" cy="40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7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534</TotalTime>
  <Words>79</Words>
  <Application>Microsoft Office PowerPoint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 Black</vt:lpstr>
      <vt:lpstr>Tw Cen MT</vt:lpstr>
      <vt:lpstr>Circuit</vt:lpstr>
      <vt:lpstr>Smart Home Plan</vt:lpstr>
      <vt:lpstr>PowerPoint Presentation</vt:lpstr>
      <vt:lpstr>PowerPoint Presentation</vt:lpstr>
      <vt:lpstr>   Drawing room</vt:lpstr>
      <vt:lpstr>        Kitchen</vt:lpstr>
      <vt:lpstr>PowerPoint Presentation</vt:lpstr>
      <vt:lpstr>PowerPoint Presentation</vt:lpstr>
      <vt:lpstr>bathroom   </vt:lpstr>
      <vt:lpstr>    library</vt:lpstr>
      <vt:lpstr>       ai Home equipment </vt:lpstr>
      <vt:lpstr>       ai Home equipment </vt:lpstr>
      <vt:lpstr>       ai Home equipment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Plan</dc:title>
  <dc:creator>ANUSHREE PANDEY</dc:creator>
  <cp:lastModifiedBy>ANUSHREE PANDEY</cp:lastModifiedBy>
  <cp:revision>6</cp:revision>
  <dcterms:created xsi:type="dcterms:W3CDTF">2021-11-29T16:37:53Z</dcterms:created>
  <dcterms:modified xsi:type="dcterms:W3CDTF">2021-12-03T02:50:56Z</dcterms:modified>
</cp:coreProperties>
</file>